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5"/>
  </p:notesMasterIdLst>
  <p:handoutMasterIdLst>
    <p:handoutMasterId r:id="rId6"/>
  </p:handoutMasterIdLst>
  <p:sldIdLst>
    <p:sldId id="260" r:id="rId2"/>
    <p:sldId id="261" r:id="rId3"/>
    <p:sldId id="264" r:id="rId4"/>
  </p:sldIdLst>
  <p:sldSz cx="12192000" cy="6858000"/>
  <p:notesSz cx="6662738" cy="9832975"/>
  <p:embeddedFontLst>
    <p:embeddedFont>
      <p:font typeface="MetaPro-Medium" panose="02000503040000020004" pitchFamily="50" charset="0"/>
      <p:regular r:id="rId7"/>
    </p:embeddedFont>
    <p:embeddedFont>
      <p:font typeface="MetaPro-Normal" panose="02000503040000020004" pitchFamily="50" charset="0"/>
      <p:regular r:id="rId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0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547"/>
    <a:srgbClr val="5B5875"/>
    <a:srgbClr val="FFEEBD"/>
    <a:srgbClr val="2D5179"/>
    <a:srgbClr val="CCFFCC"/>
    <a:srgbClr val="1F2B57"/>
    <a:srgbClr val="EE2E2D"/>
    <a:srgbClr val="576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7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3252" y="104"/>
      </p:cViewPr>
      <p:guideLst>
        <p:guide orient="horz" pos="390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40" y="-11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889045D6-DFC8-4340-9B60-26BBD1F0AB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BF01BAE-87A6-45B9-A1B1-B551636AEB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fld id="{67AA7C50-407F-48D1-8798-0BCAF477DF51}" type="datetime1">
              <a:rPr lang="hr-HR"/>
              <a:pPr>
                <a:defRPr/>
              </a:pPr>
              <a:t>15.4.2026.</a:t>
            </a:fld>
            <a:endParaRPr lang="hr-HR"/>
          </a:p>
        </p:txBody>
      </p:sp>
      <p:sp>
        <p:nvSpPr>
          <p:cNvPr id="228356" name="Rectangle 4">
            <a:extLst>
              <a:ext uri="{FF2B5EF4-FFF2-40B4-BE49-F238E27FC236}">
                <a16:creationId xmlns:a16="http://schemas.microsoft.com/office/drawing/2014/main" id="{12E65FD9-9145-4586-8886-7DD1C57D20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 sz="1200" b="1" i="1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8357" name="Rectangle 5">
            <a:extLst>
              <a:ext uri="{FF2B5EF4-FFF2-40B4-BE49-F238E27FC236}">
                <a16:creationId xmlns:a16="http://schemas.microsoft.com/office/drawing/2014/main" id="{37798328-0B3C-4AE7-9A04-74C631441E0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2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 sz="1200" i="1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fld id="{A52ECA3F-E663-40D8-B236-894D3E36AA8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3110DC90-3C36-497F-B49C-6E6CC0D65C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9DA7113-6D85-4E17-9A95-A0F3FADB2E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9F93E55-E7F2-4AF8-B455-62468BD7429F}" type="datetime1">
              <a:rPr lang="hr-HR"/>
              <a:pPr>
                <a:defRPr/>
              </a:pPr>
              <a:t>15.4.2026.</a:t>
            </a:fld>
            <a:endParaRPr lang="hr-H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3F0E203-DFDE-1E79-EC86-1BD91F97EE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2388" y="736600"/>
            <a:ext cx="65579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9" name="Rectangle 5">
            <a:extLst>
              <a:ext uri="{FF2B5EF4-FFF2-40B4-BE49-F238E27FC236}">
                <a16:creationId xmlns:a16="http://schemas.microsoft.com/office/drawing/2014/main" id="{BA382644-614E-4E41-B228-D25439A217C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9270" name="Rectangle 6">
            <a:extLst>
              <a:ext uri="{FF2B5EF4-FFF2-40B4-BE49-F238E27FC236}">
                <a16:creationId xmlns:a16="http://schemas.microsoft.com/office/drawing/2014/main" id="{2FD95554-31A1-4E87-BEA9-2759AE9DC39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67EBFABF-D1B2-4786-9BB6-2DE5564B7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6" rIns="90833" bIns="45416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>
                <a:latin typeface="Times New Roman" panose="02020603050405020304" pitchFamily="18" charset="0"/>
              </a:defRPr>
            </a:lvl1pPr>
          </a:lstStyle>
          <a:p>
            <a:fld id="{35B5B5AA-B03C-42FF-A7EE-F8F7CA34CD3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85775"/>
            <a:ext cx="10363200" cy="1371600"/>
          </a:xfrm>
        </p:spPr>
        <p:txBody>
          <a:bodyPr/>
          <a:lstStyle>
            <a:lvl1pPr>
              <a:defRPr sz="4500"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586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2547"/>
                </a:solidFill>
              </a:defRPr>
            </a:lvl1pPr>
            <a:lvl2pPr>
              <a:defRPr>
                <a:solidFill>
                  <a:srgbClr val="012547"/>
                </a:solidFill>
              </a:defRPr>
            </a:lvl2pPr>
            <a:lvl3pPr>
              <a:defRPr>
                <a:solidFill>
                  <a:srgbClr val="012547"/>
                </a:solidFill>
              </a:defRPr>
            </a:lvl3pPr>
            <a:lvl4pPr>
              <a:defRPr>
                <a:solidFill>
                  <a:srgbClr val="012547"/>
                </a:solidFill>
              </a:defRPr>
            </a:lvl4pPr>
            <a:lvl5pPr>
              <a:defRPr>
                <a:solidFill>
                  <a:srgbClr val="0125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92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0"/>
            <a:ext cx="3048000" cy="5543550"/>
          </a:xfrm>
        </p:spPr>
        <p:txBody>
          <a:bodyPr vert="eaVert"/>
          <a:lstStyle>
            <a:lvl1pPr>
              <a:defRPr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940800" cy="5543550"/>
          </a:xfrm>
        </p:spPr>
        <p:txBody>
          <a:bodyPr vert="eaVert"/>
          <a:lstStyle>
            <a:lvl1pPr>
              <a:defRPr>
                <a:solidFill>
                  <a:srgbClr val="012547"/>
                </a:solidFill>
              </a:defRPr>
            </a:lvl1pPr>
            <a:lvl2pPr>
              <a:defRPr>
                <a:solidFill>
                  <a:srgbClr val="012547"/>
                </a:solidFill>
              </a:defRPr>
            </a:lvl2pPr>
            <a:lvl3pPr>
              <a:defRPr>
                <a:solidFill>
                  <a:srgbClr val="012547"/>
                </a:solidFill>
              </a:defRPr>
            </a:lvl3pPr>
            <a:lvl4pPr>
              <a:defRPr>
                <a:solidFill>
                  <a:srgbClr val="012547"/>
                </a:solidFill>
              </a:defRPr>
            </a:lvl4pPr>
            <a:lvl5pPr>
              <a:defRPr>
                <a:solidFill>
                  <a:srgbClr val="0125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160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2547"/>
                </a:solidFill>
              </a:defRPr>
            </a:lvl1pPr>
            <a:lvl2pPr>
              <a:defRPr>
                <a:solidFill>
                  <a:srgbClr val="012547"/>
                </a:solidFill>
              </a:defRPr>
            </a:lvl2pPr>
            <a:lvl3pPr>
              <a:defRPr>
                <a:solidFill>
                  <a:srgbClr val="012547"/>
                </a:solidFill>
              </a:defRPr>
            </a:lvl3pPr>
            <a:lvl4pPr>
              <a:defRPr>
                <a:solidFill>
                  <a:srgbClr val="012547"/>
                </a:solidFill>
              </a:defRPr>
            </a:lvl4pPr>
            <a:lvl5pPr>
              <a:defRPr>
                <a:solidFill>
                  <a:srgbClr val="0125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2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1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276350"/>
            <a:ext cx="5492751" cy="4267200"/>
          </a:xfrm>
        </p:spPr>
        <p:txBody>
          <a:bodyPr/>
          <a:lstStyle>
            <a:lvl1pPr>
              <a:defRPr sz="2800">
                <a:solidFill>
                  <a:srgbClr val="012547"/>
                </a:solidFill>
              </a:defRPr>
            </a:lvl1pPr>
            <a:lvl2pPr>
              <a:defRPr sz="2400">
                <a:solidFill>
                  <a:srgbClr val="012547"/>
                </a:solidFill>
              </a:defRPr>
            </a:lvl2pPr>
            <a:lvl3pPr>
              <a:defRPr sz="2000">
                <a:solidFill>
                  <a:srgbClr val="012547"/>
                </a:solidFill>
              </a:defRPr>
            </a:lvl3pPr>
            <a:lvl4pPr>
              <a:defRPr sz="1800">
                <a:solidFill>
                  <a:srgbClr val="012547"/>
                </a:solidFill>
              </a:defRPr>
            </a:lvl4pPr>
            <a:lvl5pPr>
              <a:defRPr sz="1800">
                <a:solidFill>
                  <a:srgbClr val="01254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1" y="1276350"/>
            <a:ext cx="5492749" cy="4267200"/>
          </a:xfrm>
        </p:spPr>
        <p:txBody>
          <a:bodyPr/>
          <a:lstStyle>
            <a:lvl1pPr>
              <a:defRPr sz="2800">
                <a:solidFill>
                  <a:srgbClr val="012547"/>
                </a:solidFill>
              </a:defRPr>
            </a:lvl1pPr>
            <a:lvl2pPr>
              <a:defRPr sz="2400">
                <a:solidFill>
                  <a:srgbClr val="012547"/>
                </a:solidFill>
              </a:defRPr>
            </a:lvl2pPr>
            <a:lvl3pPr>
              <a:defRPr sz="2000">
                <a:solidFill>
                  <a:srgbClr val="012547"/>
                </a:solidFill>
              </a:defRPr>
            </a:lvl3pPr>
            <a:lvl4pPr>
              <a:defRPr sz="1800">
                <a:solidFill>
                  <a:srgbClr val="012547"/>
                </a:solidFill>
              </a:defRPr>
            </a:lvl4pPr>
            <a:lvl5pPr>
              <a:defRPr sz="1800">
                <a:solidFill>
                  <a:srgbClr val="01254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52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5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12547"/>
                </a:solidFill>
              </a:defRPr>
            </a:lvl1pPr>
            <a:lvl2pPr>
              <a:defRPr sz="2000">
                <a:solidFill>
                  <a:srgbClr val="012547"/>
                </a:solidFill>
              </a:defRPr>
            </a:lvl2pPr>
            <a:lvl3pPr>
              <a:defRPr sz="1800">
                <a:solidFill>
                  <a:srgbClr val="012547"/>
                </a:solidFill>
              </a:defRPr>
            </a:lvl3pPr>
            <a:lvl4pPr>
              <a:defRPr sz="1600">
                <a:solidFill>
                  <a:srgbClr val="012547"/>
                </a:solidFill>
              </a:defRPr>
            </a:lvl4pPr>
            <a:lvl5pPr>
              <a:defRPr sz="1600">
                <a:solidFill>
                  <a:srgbClr val="01254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5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12547"/>
                </a:solidFill>
              </a:defRPr>
            </a:lvl1pPr>
            <a:lvl2pPr>
              <a:defRPr sz="2000">
                <a:solidFill>
                  <a:srgbClr val="012547"/>
                </a:solidFill>
              </a:defRPr>
            </a:lvl2pPr>
            <a:lvl3pPr>
              <a:defRPr sz="1800">
                <a:solidFill>
                  <a:srgbClr val="012547"/>
                </a:solidFill>
              </a:defRPr>
            </a:lvl3pPr>
            <a:lvl4pPr>
              <a:defRPr sz="1600">
                <a:solidFill>
                  <a:srgbClr val="012547"/>
                </a:solidFill>
              </a:defRPr>
            </a:lvl4pPr>
            <a:lvl5pPr>
              <a:defRPr sz="1600">
                <a:solidFill>
                  <a:srgbClr val="01254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486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B64A1-7232-894F-B292-D75766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2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3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012547"/>
                </a:solidFill>
              </a:defRPr>
            </a:lvl1pPr>
            <a:lvl2pPr>
              <a:defRPr sz="2800">
                <a:solidFill>
                  <a:srgbClr val="012547"/>
                </a:solidFill>
              </a:defRPr>
            </a:lvl2pPr>
            <a:lvl3pPr>
              <a:defRPr sz="2400">
                <a:solidFill>
                  <a:srgbClr val="012547"/>
                </a:solidFill>
              </a:defRPr>
            </a:lvl3pPr>
            <a:lvl4pPr>
              <a:defRPr sz="2000">
                <a:solidFill>
                  <a:srgbClr val="012547"/>
                </a:solidFill>
              </a:defRPr>
            </a:lvl4pPr>
            <a:lvl5pPr>
              <a:defRPr sz="2000">
                <a:solidFill>
                  <a:srgbClr val="01254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125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0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25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1254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1254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77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00E740-AA52-3A26-E94A-D28BD9B42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68F306-6356-9E28-3349-73E33013B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171575"/>
            <a:ext cx="11595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0BA7C-0516-6DB2-971D-15646DC346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295"/>
            <a:ext cx="12192000" cy="1411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25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2547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2547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2547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12547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b="1">
          <a:solidFill>
            <a:srgbClr val="012547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400" b="1">
          <a:solidFill>
            <a:srgbClr val="012547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1">
          <a:solidFill>
            <a:srgbClr val="012547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9BB25-4685-F867-C384-D898AA55A6C6}"/>
              </a:ext>
            </a:extLst>
          </p:cNvPr>
          <p:cNvSpPr txBox="1"/>
          <p:nvPr/>
        </p:nvSpPr>
        <p:spPr>
          <a:xfrm>
            <a:off x="5198942" y="3444492"/>
            <a:ext cx="5847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+mj-lt"/>
              </a:rPr>
              <a:t>Title of Paper</a:t>
            </a:r>
          </a:p>
          <a:p>
            <a:r>
              <a:rPr lang="en-US" sz="3600" b="0" dirty="0">
                <a:solidFill>
                  <a:schemeClr val="bg1"/>
                </a:solidFill>
                <a:latin typeface="+mj-lt"/>
              </a:rPr>
              <a:t>(tr</a:t>
            </a:r>
            <a:r>
              <a:rPr lang="hr-HR" sz="3600" b="0" dirty="0">
                <a:solidFill>
                  <a:schemeClr val="bg1"/>
                </a:solidFill>
                <a:latin typeface="+mj-lt"/>
              </a:rPr>
              <a:t>y to put title in two rows)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34604-A2DC-DE8D-473F-CC6AFAAEB504}"/>
              </a:ext>
            </a:extLst>
          </p:cNvPr>
          <p:cNvSpPr txBox="1"/>
          <p:nvPr/>
        </p:nvSpPr>
        <p:spPr>
          <a:xfrm>
            <a:off x="5198942" y="5534550"/>
            <a:ext cx="584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0" dirty="0">
                <a:solidFill>
                  <a:schemeClr val="bg1"/>
                </a:solidFill>
                <a:latin typeface="+mj-lt"/>
              </a:rPr>
              <a:t>Authors’ names (speaker </a:t>
            </a:r>
            <a:r>
              <a:rPr lang="hr-HR" sz="2400" b="0" u="sng" dirty="0">
                <a:solidFill>
                  <a:schemeClr val="bg1"/>
                </a:solidFill>
                <a:latin typeface="+mj-lt"/>
              </a:rPr>
              <a:t>underlined</a:t>
            </a:r>
            <a:r>
              <a:rPr lang="hr-HR" sz="2400" b="0" dirty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hr-HR" sz="2400" b="0" dirty="0">
                <a:solidFill>
                  <a:schemeClr val="bg1"/>
                </a:solidFill>
                <a:latin typeface="+mn-lt"/>
              </a:rPr>
              <a:t>University / Institute / Company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1D4938-77CF-F38A-C028-BE5CD936FDC0}"/>
              </a:ext>
            </a:extLst>
          </p:cNvPr>
          <p:cNvCxnSpPr/>
          <p:nvPr/>
        </p:nvCxnSpPr>
        <p:spPr bwMode="auto">
          <a:xfrm>
            <a:off x="5288478" y="5335912"/>
            <a:ext cx="1904010" cy="0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FEED18-F19C-EF30-B427-787259C76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sr-Latn-RS" sz="3600"/>
              <a:t>Content</a:t>
            </a:r>
            <a:endParaRPr lang="en-US" altLang="sr-Latn-RS" sz="36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88669CE-4D4A-53FD-D5FF-007356EB07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9288" y="981075"/>
            <a:ext cx="10917237" cy="538321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SzPct val="85000"/>
            </a:pPr>
            <a:r>
              <a:rPr lang="en-GB" altLang="sr-Latn-RS"/>
              <a:t>Introduction </a:t>
            </a:r>
          </a:p>
          <a:p>
            <a:pPr eaLnBrk="1" hangingPunct="1">
              <a:lnSpc>
                <a:spcPct val="120000"/>
              </a:lnSpc>
              <a:buSzPct val="85000"/>
            </a:pPr>
            <a:r>
              <a:rPr lang="en-GB" altLang="sr-Latn-RS"/>
              <a:t>Second chapter</a:t>
            </a:r>
          </a:p>
          <a:p>
            <a:pPr eaLnBrk="1" hangingPunct="1">
              <a:lnSpc>
                <a:spcPct val="120000"/>
              </a:lnSpc>
              <a:buSzPct val="85000"/>
            </a:pPr>
            <a:r>
              <a:rPr lang="en-GB" altLang="sr-Latn-RS"/>
              <a:t>Third chapter</a:t>
            </a:r>
          </a:p>
          <a:p>
            <a:pPr eaLnBrk="1" hangingPunct="1">
              <a:lnSpc>
                <a:spcPct val="120000"/>
              </a:lnSpc>
              <a:buSzPct val="85000"/>
            </a:pPr>
            <a:r>
              <a:rPr lang="en-GB" altLang="sr-Latn-RS"/>
              <a:t>Fourth chapter</a:t>
            </a:r>
          </a:p>
          <a:p>
            <a:pPr eaLnBrk="1" hangingPunct="1">
              <a:lnSpc>
                <a:spcPct val="120000"/>
              </a:lnSpc>
              <a:buSzPct val="85000"/>
            </a:pPr>
            <a:r>
              <a:rPr lang="en-GB" altLang="sr-Latn-RS"/>
              <a:t>Conclusions</a:t>
            </a:r>
            <a:endParaRPr lang="en-US" altLang="sr-Latn-RS">
              <a:solidFill>
                <a:srgbClr val="EE2E2D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A77BF92-226F-BD2C-197B-F0FED2B17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r-Latn-RS"/>
              <a:t>Introduction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4497E8F-E2E8-4233-081B-77D28D35A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24288"/>
            <a:ext cx="9144000" cy="1466850"/>
          </a:xfrm>
          <a:prstGeom prst="rect">
            <a:avLst/>
          </a:prstGeom>
          <a:solidFill>
            <a:srgbClr val="FFEE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 b="1">
                <a:solidFill>
                  <a:srgbClr val="01254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400" b="1">
                <a:solidFill>
                  <a:srgbClr val="01254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rgbClr val="01254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GB" altLang="sr-Latn-RS" sz="2000">
                <a:solidFill>
                  <a:schemeClr val="tx1"/>
                </a:solidFill>
              </a:rPr>
              <a:t>REMARKS:</a:t>
            </a:r>
            <a:r>
              <a:rPr lang="en-GB" altLang="sr-Latn-RS" sz="200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GB" altLang="sr-Latn-RS" sz="1800">
                <a:solidFill>
                  <a:schemeClr val="tx1"/>
                </a:solidFill>
              </a:rPr>
              <a:t>PPT presentation must be in English.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en-GB" altLang="sr-Latn-RS" sz="1800">
                <a:solidFill>
                  <a:schemeClr val="tx1"/>
                </a:solidFill>
              </a:rPr>
              <a:t>The oral presentation is limited to </a:t>
            </a:r>
            <a:r>
              <a:rPr lang="hr-HR" altLang="sr-Latn-RS" sz="1800">
                <a:solidFill>
                  <a:schemeClr val="tx1"/>
                </a:solidFill>
              </a:rPr>
              <a:t>10</a:t>
            </a:r>
            <a:r>
              <a:rPr lang="en-GB" altLang="sr-Latn-RS" sz="1800">
                <a:solidFill>
                  <a:schemeClr val="tx1"/>
                </a:solidFill>
              </a:rPr>
              <a:t>min. </a:t>
            </a:r>
            <a:endParaRPr lang="hr-HR" altLang="sr-Latn-RS" sz="1800">
              <a:solidFill>
                <a:schemeClr val="tx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ClrTx/>
              <a:buSzTx/>
              <a:buFontTx/>
              <a:buNone/>
            </a:pPr>
            <a:r>
              <a:rPr lang="hr-HR" altLang="sr-Latn-RS" sz="1800">
                <a:solidFill>
                  <a:schemeClr val="tx1"/>
                </a:solidFill>
              </a:rPr>
              <a:t>Please use the following template in 16:9 aspect ratio</a:t>
            </a:r>
            <a:endParaRPr lang="en-GB" altLang="sr-Latn-R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Custom 1">
      <a:dk1>
        <a:srgbClr val="0B3239"/>
      </a:dk1>
      <a:lt1>
        <a:srgbClr val="FFFFFF"/>
      </a:lt1>
      <a:dk2>
        <a:srgbClr val="0B3239"/>
      </a:dk2>
      <a:lt2>
        <a:srgbClr val="DDDDDD"/>
      </a:lt2>
      <a:accent1>
        <a:srgbClr val="D8D8D8"/>
      </a:accent1>
      <a:accent2>
        <a:srgbClr val="2D8CA1"/>
      </a:accent2>
      <a:accent3>
        <a:srgbClr val="FFEEBD"/>
      </a:accent3>
      <a:accent4>
        <a:srgbClr val="D2725E"/>
      </a:accent4>
      <a:accent5>
        <a:srgbClr val="D8D8D8"/>
      </a:accent5>
      <a:accent6>
        <a:srgbClr val="FFFFFF"/>
      </a:accent6>
      <a:hlink>
        <a:srgbClr val="D2725E"/>
      </a:hlink>
      <a:folHlink>
        <a:srgbClr val="2D8CA1"/>
      </a:folHlink>
    </a:clrScheme>
    <a:fontScheme name="Cetra">
      <a:majorFont>
        <a:latin typeface="MetaPro-Medium"/>
        <a:ea typeface=""/>
        <a:cs typeface=""/>
      </a:majorFont>
      <a:minorFont>
        <a:latin typeface="MetaPro-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11966</TotalTime>
  <Words>62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Wingdings</vt:lpstr>
      <vt:lpstr>Times New Roman</vt:lpstr>
      <vt:lpstr>MetaPro-Medium</vt:lpstr>
      <vt:lpstr>MetaPro-Normal</vt:lpstr>
      <vt:lpstr>Arial</vt:lpstr>
      <vt:lpstr>Profile</vt:lpstr>
      <vt:lpstr>PowerPoint Presentation</vt:lpstr>
      <vt:lpstr>Content</vt:lpstr>
      <vt:lpstr>Introduction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Dinamički utjecaj vozila na kolosijek</dc:title>
  <dc:creator>Stjepan Lakušić</dc:creator>
  <cp:lastModifiedBy>Matej Korlaet</cp:lastModifiedBy>
  <cp:revision>402</cp:revision>
  <cp:lastPrinted>2003-12-04T21:49:51Z</cp:lastPrinted>
  <dcterms:created xsi:type="dcterms:W3CDTF">2003-05-26T20:31:27Z</dcterms:created>
  <dcterms:modified xsi:type="dcterms:W3CDTF">2026-04-15T14:12:34Z</dcterms:modified>
</cp:coreProperties>
</file>